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5" r:id="rId3"/>
    <p:sldId id="271" r:id="rId4"/>
    <p:sldId id="272" r:id="rId5"/>
    <p:sldId id="273" r:id="rId6"/>
    <p:sldId id="260" r:id="rId7"/>
    <p:sldId id="261" r:id="rId8"/>
    <p:sldId id="262" r:id="rId9"/>
    <p:sldId id="264" r:id="rId10"/>
    <p:sldId id="263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344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961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7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890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810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742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9673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6605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740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46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731C-4836-466B-A8DA-2BD1610DB0B4}" type="datetimeFigureOut">
              <a:rPr lang="de-DE" smtClean="0"/>
              <a:t>06.11.2019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A3E46-C59A-414B-85A5-207F629EB3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7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7020272" y="188640"/>
            <a:ext cx="1872208" cy="1223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de-DE" sz="1750" dirty="0">
                <a:solidFill>
                  <a:schemeClr val="tx2">
                    <a:lumMod val="75000"/>
                  </a:schemeClr>
                </a:solidFill>
              </a:rPr>
              <a:t>Bewährungs- </a:t>
            </a:r>
          </a:p>
          <a:p>
            <a:r>
              <a:rPr lang="de-DE" sz="1750" dirty="0">
                <a:solidFill>
                  <a:schemeClr val="tx2">
                    <a:lumMod val="75000"/>
                  </a:schemeClr>
                </a:solidFill>
              </a:rPr>
              <a:t>  und Straffälligen-</a:t>
            </a:r>
          </a:p>
          <a:p>
            <a:r>
              <a:rPr lang="de-DE" sz="2000" b="1" dirty="0" err="1">
                <a:solidFill>
                  <a:schemeClr val="tx2">
                    <a:lumMod val="75000"/>
                  </a:schemeClr>
                </a:solidFill>
              </a:rPr>
              <a:t>hilfe</a:t>
            </a:r>
            <a:r>
              <a:rPr lang="de-DE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de-DE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de-DE" sz="1750" dirty="0">
                <a:solidFill>
                  <a:schemeClr val="tx2">
                    <a:lumMod val="75000"/>
                  </a:schemeClr>
                </a:solidFill>
              </a:rPr>
              <a:t>Ulm e.V.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Mitgliederversammlung		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27.06.2017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Mitgliederversammlung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8150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Wohnheime</a:t>
            </a:r>
            <a:br>
              <a:rPr lang="de-DE" dirty="0" smtClean="0"/>
            </a:br>
            <a:r>
              <a:rPr lang="de-DE" dirty="0" smtClean="0"/>
              <a:t>Ulm und Göppingen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="" xmlns:a16="http://schemas.microsoft.com/office/drawing/2014/main" id="{2D79EC02-DCD0-4A26-90A6-3903C1D96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21" y="2492896"/>
            <a:ext cx="4205980" cy="3154486"/>
          </a:xfr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F57A18BD-F037-4272-BF58-FC92BEA22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060848"/>
            <a:ext cx="303847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9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84984"/>
            <a:ext cx="4151458" cy="31135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3345" y="40043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3600" b="1" dirty="0" smtClean="0"/>
              <a:t>Unterstützungsangebote Opfer</a:t>
            </a:r>
            <a:endParaRPr lang="de-DE" sz="3600" b="1" dirty="0"/>
          </a:p>
        </p:txBody>
      </p:sp>
      <p:sp>
        <p:nvSpPr>
          <p:cNvPr id="9" name="Inhaltsplatzhalter 8">
            <a:extLst>
              <a:ext uri="{FF2B5EF4-FFF2-40B4-BE49-F238E27FC236}">
                <a16:creationId xmlns="" xmlns:a16="http://schemas.microsoft.com/office/drawing/2014/main" id="{8DBB1ECD-A972-4736-A925-437922709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4565103"/>
          </a:xfrm>
        </p:spPr>
        <p:txBody>
          <a:bodyPr>
            <a:normAutofit/>
          </a:bodyPr>
          <a:lstStyle/>
          <a:p>
            <a:endParaRPr lang="de-DE" dirty="0" smtClean="0"/>
          </a:p>
          <a:p>
            <a:r>
              <a:rPr lang="de-DE" dirty="0" smtClean="0"/>
              <a:t>Zeugenbegleitung</a:t>
            </a:r>
          </a:p>
          <a:p>
            <a:endParaRPr lang="de-DE" dirty="0"/>
          </a:p>
          <a:p>
            <a:r>
              <a:rPr lang="de-DE" dirty="0" smtClean="0"/>
              <a:t>Psychosoziale </a:t>
            </a:r>
          </a:p>
          <a:p>
            <a:r>
              <a:rPr lang="de-DE" dirty="0" smtClean="0"/>
              <a:t>Prozessbegleitung</a:t>
            </a:r>
          </a:p>
          <a:p>
            <a:endParaRPr lang="de-DE" dirty="0"/>
          </a:p>
          <a:p>
            <a:r>
              <a:rPr lang="de-DE" dirty="0" smtClean="0"/>
              <a:t>Opferfond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56792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F04D1EB5-5FCC-4763-BA7C-2E149E60AD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22" y="3275304"/>
            <a:ext cx="2633898" cy="17559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3345" y="400435"/>
            <a:ext cx="8229600" cy="1143000"/>
          </a:xfrm>
        </p:spPr>
        <p:txBody>
          <a:bodyPr>
            <a:normAutofit/>
          </a:bodyPr>
          <a:lstStyle/>
          <a:p>
            <a:r>
              <a:rPr lang="de-DE" sz="3600" dirty="0"/>
              <a:t>Personal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="" xmlns:a16="http://schemas.microsoft.com/office/drawing/2014/main" id="{30EC68BC-EC82-4917-B681-1F27FA83B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42" y="4284921"/>
            <a:ext cx="2400027" cy="18000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78BD7E1C-EF7D-4458-A488-CAE1A480E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8" y="1659573"/>
            <a:ext cx="2799510" cy="18663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="" xmlns:a16="http://schemas.microsoft.com/office/drawing/2014/main" id="{EE7C0257-8BD9-475C-BE1D-2F873B91E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997" y="1237349"/>
            <a:ext cx="2799509" cy="1866339"/>
          </a:xfrm>
          <a:prstGeom prst="rect">
            <a:avLst/>
          </a:prstGeom>
        </p:spPr>
      </p:pic>
      <p:pic>
        <p:nvPicPr>
          <p:cNvPr id="8" name="Inhaltsplatzhalter 7">
            <a:extLst>
              <a:ext uri="{FF2B5EF4-FFF2-40B4-BE49-F238E27FC236}">
                <a16:creationId xmlns="" xmlns:a16="http://schemas.microsoft.com/office/drawing/2014/main" id="{53ECFF5A-74D8-4F4C-86E4-533378A67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184" y="3062830"/>
            <a:ext cx="1995922" cy="1137772"/>
          </a:xfrm>
        </p:spPr>
      </p:pic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E63C706C-63E1-4E77-A41C-08940BB77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8" y="1212235"/>
            <a:ext cx="2799510" cy="186634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B80D9B31-7E1D-4688-9EE8-D1253A2042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200" y="1842804"/>
            <a:ext cx="2633900" cy="175593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="" xmlns:a16="http://schemas.microsoft.com/office/drawing/2014/main" id="{70E0F438-362C-45E8-8E1E-3DADB490A0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92" y="5067883"/>
            <a:ext cx="2633900" cy="17559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="" xmlns:a16="http://schemas.microsoft.com/office/drawing/2014/main" id="{CAC7DBA7-9684-4064-B5D9-AE277EFB7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51" y="4687481"/>
            <a:ext cx="2799509" cy="1866339"/>
          </a:xfrm>
          <a:prstGeom prst="rect">
            <a:avLst/>
          </a:prstGeom>
        </p:spPr>
      </p:pic>
      <p:pic>
        <p:nvPicPr>
          <p:cNvPr id="20" name="Inhaltsplatzhalter 13">
            <a:extLst>
              <a:ext uri="{FF2B5EF4-FFF2-40B4-BE49-F238E27FC236}">
                <a16:creationId xmlns="" xmlns:a16="http://schemas.microsoft.com/office/drawing/2014/main" id="{0270C99C-3DE5-49A1-BCCC-038E92EE1E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93" y="3417819"/>
            <a:ext cx="2633898" cy="175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1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Zinglerstraße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48" y="2141249"/>
            <a:ext cx="4675658" cy="3506743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1"/>
            <a:ext cx="3024336" cy="226825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64196"/>
            <a:ext cx="3024336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9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Zinglerstraße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30" y="1417638"/>
            <a:ext cx="3096344" cy="2322258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83" y="1405880"/>
            <a:ext cx="3682752" cy="491033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3861048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Zinglerstraße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7638"/>
            <a:ext cx="3651870" cy="48691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896" y="3622502"/>
            <a:ext cx="1998222" cy="2664296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40855"/>
            <a:ext cx="2203226" cy="2937636"/>
          </a:xfrm>
        </p:spPr>
      </p:pic>
    </p:spTree>
    <p:extLst>
      <p:ext uri="{BB962C8B-B14F-4D97-AF65-F5344CB8AC3E}">
        <p14:creationId xmlns:p14="http://schemas.microsoft.com/office/powerpoint/2010/main" val="15669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988840"/>
            <a:ext cx="4278937" cy="245062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b="1" dirty="0" smtClean="0"/>
              <a:t>Wohnangebote</a:t>
            </a:r>
            <a:endParaRPr 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7283152" cy="4061047"/>
          </a:xfrm>
        </p:spPr>
        <p:txBody>
          <a:bodyPr>
            <a:normAutofit fontScale="92500" lnSpcReduction="10000"/>
          </a:bodyPr>
          <a:lstStyle/>
          <a:p>
            <a:r>
              <a:rPr lang="de-DE" dirty="0" smtClean="0"/>
              <a:t>Teilstationäres und </a:t>
            </a:r>
          </a:p>
          <a:p>
            <a:r>
              <a:rPr lang="de-DE" dirty="0" smtClean="0"/>
              <a:t>ambulant betreutes </a:t>
            </a:r>
          </a:p>
          <a:p>
            <a:r>
              <a:rPr lang="de-DE" dirty="0" smtClean="0"/>
              <a:t>Wohnen in den </a:t>
            </a:r>
          </a:p>
          <a:p>
            <a:r>
              <a:rPr lang="de-DE" dirty="0" smtClean="0"/>
              <a:t>Wohneinrichtungen</a:t>
            </a:r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Ambulant betreutes Wohnen im </a:t>
            </a:r>
          </a:p>
          <a:p>
            <a:r>
              <a:rPr lang="de-DE" dirty="0" smtClean="0"/>
              <a:t>Individualwohnraum (externer Wohnraum)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828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b="1" dirty="0" smtClean="0"/>
              <a:t>Beratungsangebote Straffällige</a:t>
            </a:r>
            <a:endParaRPr lang="de-DE" sz="3600" b="1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772816"/>
            <a:ext cx="7931224" cy="4353347"/>
          </a:xfrm>
        </p:spPr>
        <p:txBody>
          <a:bodyPr/>
          <a:lstStyle/>
          <a:p>
            <a:r>
              <a:rPr lang="de-DE" dirty="0" smtClean="0"/>
              <a:t>Offene Beratungsstelle in Ulm</a:t>
            </a:r>
          </a:p>
          <a:p>
            <a:endParaRPr lang="de-DE" dirty="0" smtClean="0"/>
          </a:p>
          <a:p>
            <a:r>
              <a:rPr lang="de-DE" dirty="0" smtClean="0"/>
              <a:t>Sprechstunde / </a:t>
            </a:r>
            <a:r>
              <a:rPr lang="de-DE" dirty="0" err="1" smtClean="0"/>
              <a:t>Entlassvorbereitung</a:t>
            </a:r>
            <a:r>
              <a:rPr lang="de-DE" dirty="0" smtClean="0"/>
              <a:t> in Haft</a:t>
            </a:r>
          </a:p>
          <a:p>
            <a:endParaRPr lang="de-DE" dirty="0" smtClean="0"/>
          </a:p>
          <a:p>
            <a:r>
              <a:rPr lang="de-DE" dirty="0" smtClean="0"/>
              <a:t>Schuldnerberatung in Haft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6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CFCA66B6-381A-44DB-9143-299101313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700808"/>
            <a:ext cx="3145900" cy="21583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sz="3600" b="1" dirty="0" smtClean="0"/>
              <a:t>Betreuungsangebote Straffällige</a:t>
            </a:r>
            <a:endParaRPr lang="de-DE" sz="3600" b="1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/>
          <a:lstStyle/>
          <a:p>
            <a:r>
              <a:rPr lang="de-DE" dirty="0" smtClean="0"/>
              <a:t>Eltern-Kind-Projekt</a:t>
            </a:r>
          </a:p>
          <a:p>
            <a:endParaRPr lang="de-DE" dirty="0" smtClean="0"/>
          </a:p>
          <a:p>
            <a:r>
              <a:rPr lang="de-DE" dirty="0" smtClean="0"/>
              <a:t>Nachsorgeprojekt Chance</a:t>
            </a:r>
          </a:p>
          <a:p>
            <a:endParaRPr lang="de-DE" dirty="0" smtClean="0"/>
          </a:p>
          <a:p>
            <a:r>
              <a:rPr lang="de-DE" dirty="0" smtClean="0"/>
              <a:t>Vermittlung in gemeinnützige Arbeit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835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3345" y="40043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de-DE" sz="3600" b="1" dirty="0" smtClean="0"/>
              <a:t>Gewaltprävention</a:t>
            </a:r>
            <a:endParaRPr lang="de-DE" sz="36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Anti-Gewalt-Training</a:t>
            </a:r>
          </a:p>
          <a:p>
            <a:r>
              <a:rPr lang="de-DE" dirty="0" smtClean="0"/>
              <a:t>	</a:t>
            </a:r>
            <a:r>
              <a:rPr lang="de-DE" sz="2800" dirty="0" smtClean="0"/>
              <a:t>1x jährlich mit bis zu 12 Teilnehmern</a:t>
            </a:r>
          </a:p>
          <a:p>
            <a:endParaRPr lang="de-DE" dirty="0"/>
          </a:p>
          <a:p>
            <a:r>
              <a:rPr lang="de-DE" dirty="0" smtClean="0"/>
              <a:t>Gewalttherapeutische Einzelberatung</a:t>
            </a:r>
          </a:p>
          <a:p>
            <a:r>
              <a:rPr lang="de-DE" dirty="0"/>
              <a:t>	</a:t>
            </a:r>
            <a:r>
              <a:rPr lang="de-DE" sz="2800" dirty="0" smtClean="0"/>
              <a:t>bis zu 3 Klienten pro Jahr</a:t>
            </a:r>
            <a:endParaRPr lang="de-DE" sz="28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452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tgliederversammlung 27.06.17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Mitgliederversammlung 27.06.17</Template>
  <TotalTime>0</TotalTime>
  <Words>54</Words>
  <Application>Microsoft Office PowerPoint</Application>
  <PresentationFormat>Bildschirmpräsentation (4:3)</PresentationFormat>
  <Paragraphs>40</Paragraphs>
  <Slides>10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Mitgliederversammlung 27.06.17</vt:lpstr>
      <vt:lpstr>Wohnheime Ulm und Göppingen</vt:lpstr>
      <vt:lpstr>Personal</vt:lpstr>
      <vt:lpstr>Zinglerstraße</vt:lpstr>
      <vt:lpstr>Zinglerstraße</vt:lpstr>
      <vt:lpstr>Zinglerstraße</vt:lpstr>
      <vt:lpstr>Wohnangebote</vt:lpstr>
      <vt:lpstr>Beratungsangebote Straffällige</vt:lpstr>
      <vt:lpstr>Betreuungsangebote Straffällige</vt:lpstr>
      <vt:lpstr>Gewaltprävention</vt:lpstr>
      <vt:lpstr>Unterstützungsangebote Opfer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Mitgliederversammlung</dc:title>
  <dc:creator>U.Gossner</dc:creator>
  <cp:lastModifiedBy>U.Gossner</cp:lastModifiedBy>
  <cp:revision>33</cp:revision>
  <dcterms:created xsi:type="dcterms:W3CDTF">2017-03-20T06:49:57Z</dcterms:created>
  <dcterms:modified xsi:type="dcterms:W3CDTF">2019-11-06T09:27:05Z</dcterms:modified>
</cp:coreProperties>
</file>